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D4ED5-12F3-41EA-A297-C362E8A4DA20}" v="4" dt="2021-04-20T23:42:28.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7532A59B-B7A8-4079-945B-DF57C38C6856}"/>
    <pc:docChg chg="custSel delSld modSld">
      <pc:chgData name="Beem, Corinn" userId="c940195d-46ad-491a-b089-963483842aae" providerId="ADAL" clId="{7532A59B-B7A8-4079-945B-DF57C38C6856}" dt="2021-04-16T19:45:16.176" v="275" actId="20577"/>
      <pc:docMkLst>
        <pc:docMk/>
      </pc:docMkLst>
      <pc:sldChg chg="delSp modSp mod modNotesTx">
        <pc:chgData name="Beem, Corinn" userId="c940195d-46ad-491a-b089-963483842aae" providerId="ADAL" clId="{7532A59B-B7A8-4079-945B-DF57C38C6856}" dt="2021-04-16T19:41:18.339" v="128" actId="20577"/>
        <pc:sldMkLst>
          <pc:docMk/>
          <pc:sldMk cId="3309063412" sldId="503"/>
        </pc:sldMkLst>
        <pc:spChg chg="mod">
          <ac:chgData name="Beem, Corinn" userId="c940195d-46ad-491a-b089-963483842aae" providerId="ADAL" clId="{7532A59B-B7A8-4079-945B-DF57C38C6856}" dt="2021-04-08T21:40:27.559" v="48"/>
          <ac:spMkLst>
            <pc:docMk/>
            <pc:sldMk cId="3309063412" sldId="503"/>
            <ac:spMk id="2" creationId="{B6B9F291-16BF-4C3F-83DE-B220C1AF1282}"/>
          </ac:spMkLst>
        </pc:spChg>
        <pc:spChg chg="del">
          <ac:chgData name="Beem, Corinn" userId="c940195d-46ad-491a-b089-963483842aae" providerId="ADAL" clId="{7532A59B-B7A8-4079-945B-DF57C38C6856}" dt="2021-04-16T19:39:44.322" v="77" actId="478"/>
          <ac:spMkLst>
            <pc:docMk/>
            <pc:sldMk cId="3309063412" sldId="503"/>
            <ac:spMk id="6" creationId="{7027257B-4FDA-4D5E-B242-50F7A10EADD1}"/>
          </ac:spMkLst>
        </pc:spChg>
        <pc:graphicFrameChg chg="mod modGraphic">
          <ac:chgData name="Beem, Corinn" userId="c940195d-46ad-491a-b089-963483842aae" providerId="ADAL" clId="{7532A59B-B7A8-4079-945B-DF57C38C6856}" dt="2021-04-16T19:41:13.279" v="121" actId="20577"/>
          <ac:graphicFrameMkLst>
            <pc:docMk/>
            <pc:sldMk cId="3309063412" sldId="503"/>
            <ac:graphicFrameMk id="11" creationId="{6C56D1D6-488A-4DEE-9C76-04F8A27EB7CE}"/>
          </ac:graphicFrameMkLst>
        </pc:graphicFrameChg>
        <pc:picChg chg="mod">
          <ac:chgData name="Beem, Corinn" userId="c940195d-46ad-491a-b089-963483842aae" providerId="ADAL" clId="{7532A59B-B7A8-4079-945B-DF57C38C6856}" dt="2021-04-16T19:39:51.430" v="80" actId="1076"/>
          <ac:picMkLst>
            <pc:docMk/>
            <pc:sldMk cId="3309063412" sldId="503"/>
            <ac:picMk id="8" creationId="{F8F27182-7EFD-4D81-A5E7-E5E2B2A55D38}"/>
          </ac:picMkLst>
        </pc:picChg>
      </pc:sldChg>
      <pc:sldChg chg="delSp modSp mod modNotesTx">
        <pc:chgData name="Beem, Corinn" userId="c940195d-46ad-491a-b089-963483842aae" providerId="ADAL" clId="{7532A59B-B7A8-4079-945B-DF57C38C6856}" dt="2021-04-16T19:43:08.134" v="175" actId="20577"/>
        <pc:sldMkLst>
          <pc:docMk/>
          <pc:sldMk cId="4020193246" sldId="504"/>
        </pc:sldMkLst>
        <pc:spChg chg="mod">
          <ac:chgData name="Beem, Corinn" userId="c940195d-46ad-491a-b089-963483842aae" providerId="ADAL" clId="{7532A59B-B7A8-4079-945B-DF57C38C6856}" dt="2021-04-08T21:40:41.113" v="52"/>
          <ac:spMkLst>
            <pc:docMk/>
            <pc:sldMk cId="4020193246" sldId="504"/>
            <ac:spMk id="2" creationId="{B6B9F291-16BF-4C3F-83DE-B220C1AF1282}"/>
          </ac:spMkLst>
        </pc:spChg>
        <pc:spChg chg="del">
          <ac:chgData name="Beem, Corinn" userId="c940195d-46ad-491a-b089-963483842aae" providerId="ADAL" clId="{7532A59B-B7A8-4079-945B-DF57C38C6856}" dt="2021-04-16T19:40:08.269" v="86" actId="478"/>
          <ac:spMkLst>
            <pc:docMk/>
            <pc:sldMk cId="4020193246" sldId="504"/>
            <ac:spMk id="13" creationId="{7C7FFC2C-F58B-47EB-A1E1-BAECCAC1B2D6}"/>
          </ac:spMkLst>
        </pc:spChg>
        <pc:graphicFrameChg chg="mod modGraphic">
          <ac:chgData name="Beem, Corinn" userId="c940195d-46ad-491a-b089-963483842aae" providerId="ADAL" clId="{7532A59B-B7A8-4079-945B-DF57C38C6856}" dt="2021-04-16T19:42:59.278" v="174" actId="20577"/>
          <ac:graphicFrameMkLst>
            <pc:docMk/>
            <pc:sldMk cId="4020193246" sldId="504"/>
            <ac:graphicFrameMk id="15" creationId="{0A1B2E9B-FDFF-4E1D-9D3B-379C0132C634}"/>
          </ac:graphicFrameMkLst>
        </pc:graphicFrameChg>
        <pc:picChg chg="mod">
          <ac:chgData name="Beem, Corinn" userId="c940195d-46ad-491a-b089-963483842aae" providerId="ADAL" clId="{7532A59B-B7A8-4079-945B-DF57C38C6856}" dt="2021-04-16T19:40:05.590" v="85" actId="1076"/>
          <ac:picMkLst>
            <pc:docMk/>
            <pc:sldMk cId="4020193246" sldId="504"/>
            <ac:picMk id="7" creationId="{EDD78377-E551-4DBB-BD2C-D63A8DA474F9}"/>
          </ac:picMkLst>
        </pc:picChg>
      </pc:sldChg>
      <pc:sldChg chg="delSp modSp mod modNotesTx">
        <pc:chgData name="Beem, Corinn" userId="c940195d-46ad-491a-b089-963483842aae" providerId="ADAL" clId="{7532A59B-B7A8-4079-945B-DF57C38C6856}" dt="2021-04-16T19:44:09.550" v="224" actId="20577"/>
        <pc:sldMkLst>
          <pc:docMk/>
          <pc:sldMk cId="902281997" sldId="505"/>
        </pc:sldMkLst>
        <pc:spChg chg="mod">
          <ac:chgData name="Beem, Corinn" userId="c940195d-46ad-491a-b089-963483842aae" providerId="ADAL" clId="{7532A59B-B7A8-4079-945B-DF57C38C6856}" dt="2021-04-08T21:40:48.516" v="54"/>
          <ac:spMkLst>
            <pc:docMk/>
            <pc:sldMk cId="902281997" sldId="505"/>
            <ac:spMk id="2" creationId="{B6B9F291-16BF-4C3F-83DE-B220C1AF1282}"/>
          </ac:spMkLst>
        </pc:spChg>
        <pc:spChg chg="del">
          <ac:chgData name="Beem, Corinn" userId="c940195d-46ad-491a-b089-963483842aae" providerId="ADAL" clId="{7532A59B-B7A8-4079-945B-DF57C38C6856}" dt="2021-04-16T19:40:23.636" v="92" actId="478"/>
          <ac:spMkLst>
            <pc:docMk/>
            <pc:sldMk cId="902281997" sldId="505"/>
            <ac:spMk id="12" creationId="{EDA7E727-9C9E-4D55-9990-8176FBF51CA0}"/>
          </ac:spMkLst>
        </pc:spChg>
        <pc:graphicFrameChg chg="mod modGraphic">
          <ac:chgData name="Beem, Corinn" userId="c940195d-46ad-491a-b089-963483842aae" providerId="ADAL" clId="{7532A59B-B7A8-4079-945B-DF57C38C6856}" dt="2021-04-16T19:44:00.643" v="223" actId="20577"/>
          <ac:graphicFrameMkLst>
            <pc:docMk/>
            <pc:sldMk cId="902281997" sldId="505"/>
            <ac:graphicFrameMk id="11" creationId="{9F149903-9EB5-4E54-9AC5-7F449BB7E1D0}"/>
          </ac:graphicFrameMkLst>
        </pc:graphicFrameChg>
        <pc:picChg chg="mod">
          <ac:chgData name="Beem, Corinn" userId="c940195d-46ad-491a-b089-963483842aae" providerId="ADAL" clId="{7532A59B-B7A8-4079-945B-DF57C38C6856}" dt="2021-04-16T19:40:25.765" v="93" actId="1076"/>
          <ac:picMkLst>
            <pc:docMk/>
            <pc:sldMk cId="902281997" sldId="505"/>
            <ac:picMk id="8" creationId="{A4DABAFC-FD06-4539-A971-3669E48D98B1}"/>
          </ac:picMkLst>
        </pc:picChg>
      </pc:sldChg>
      <pc:sldChg chg="delSp modSp mod modNotesTx">
        <pc:chgData name="Beem, Corinn" userId="c940195d-46ad-491a-b089-963483842aae" providerId="ADAL" clId="{7532A59B-B7A8-4079-945B-DF57C38C6856}" dt="2021-04-16T19:45:16.176" v="275" actId="20577"/>
        <pc:sldMkLst>
          <pc:docMk/>
          <pc:sldMk cId="4219494486" sldId="506"/>
        </pc:sldMkLst>
        <pc:spChg chg="mod">
          <ac:chgData name="Beem, Corinn" userId="c940195d-46ad-491a-b089-963483842aae" providerId="ADAL" clId="{7532A59B-B7A8-4079-945B-DF57C38C6856}" dt="2021-04-08T21:47:50.012" v="67"/>
          <ac:spMkLst>
            <pc:docMk/>
            <pc:sldMk cId="4219494486" sldId="506"/>
            <ac:spMk id="2" creationId="{B6B9F291-16BF-4C3F-83DE-B220C1AF1282}"/>
          </ac:spMkLst>
        </pc:spChg>
        <pc:spChg chg="del">
          <ac:chgData name="Beem, Corinn" userId="c940195d-46ad-491a-b089-963483842aae" providerId="ADAL" clId="{7532A59B-B7A8-4079-945B-DF57C38C6856}" dt="2021-04-16T19:40:42.437" v="99" actId="478"/>
          <ac:spMkLst>
            <pc:docMk/>
            <pc:sldMk cId="4219494486" sldId="506"/>
            <ac:spMk id="12" creationId="{7F681DB6-4BFB-441E-BB96-7BED17AB88F6}"/>
          </ac:spMkLst>
        </pc:spChg>
        <pc:graphicFrameChg chg="mod modGraphic">
          <ac:chgData name="Beem, Corinn" userId="c940195d-46ad-491a-b089-963483842aae" providerId="ADAL" clId="{7532A59B-B7A8-4079-945B-DF57C38C6856}" dt="2021-04-16T19:45:07.589" v="273" actId="13926"/>
          <ac:graphicFrameMkLst>
            <pc:docMk/>
            <pc:sldMk cId="4219494486" sldId="506"/>
            <ac:graphicFrameMk id="11" creationId="{88A98626-2E13-4D69-8063-8BDF69CCE72D}"/>
          </ac:graphicFrameMkLst>
        </pc:graphicFrameChg>
        <pc:picChg chg="mod">
          <ac:chgData name="Beem, Corinn" userId="c940195d-46ad-491a-b089-963483842aae" providerId="ADAL" clId="{7532A59B-B7A8-4079-945B-DF57C38C6856}" dt="2021-04-16T19:40:49.373" v="101" actId="1076"/>
          <ac:picMkLst>
            <pc:docMk/>
            <pc:sldMk cId="4219494486" sldId="506"/>
            <ac:picMk id="7" creationId="{0FC59644-6B21-4290-9F72-449230ADAF0C}"/>
          </ac:picMkLst>
        </pc:picChg>
      </pc:sldChg>
      <pc:sldChg chg="modSp mod">
        <pc:chgData name="Beem, Corinn" userId="c940195d-46ad-491a-b089-963483842aae" providerId="ADAL" clId="{7532A59B-B7A8-4079-945B-DF57C38C6856}" dt="2021-04-08T21:41:06.815" v="59" actId="20577"/>
        <pc:sldMkLst>
          <pc:docMk/>
          <pc:sldMk cId="3544745729" sldId="511"/>
        </pc:sldMkLst>
        <pc:spChg chg="mod">
          <ac:chgData name="Beem, Corinn" userId="c940195d-46ad-491a-b089-963483842aae" providerId="ADAL" clId="{7532A59B-B7A8-4079-945B-DF57C38C6856}" dt="2021-04-08T21:41:06.815" v="59" actId="20577"/>
          <ac:spMkLst>
            <pc:docMk/>
            <pc:sldMk cId="3544745729" sldId="511"/>
            <ac:spMk id="5" creationId="{3E532E98-B6B5-4ACC-BAF8-6B4F7E7C68E3}"/>
          </ac:spMkLst>
        </pc:spChg>
      </pc:sldChg>
      <pc:sldChg chg="modSp mod">
        <pc:chgData name="Beem, Corinn" userId="c940195d-46ad-491a-b089-963483842aae" providerId="ADAL" clId="{7532A59B-B7A8-4079-945B-DF57C38C6856}" dt="2021-04-08T21:41:11.487" v="63" actId="20577"/>
        <pc:sldMkLst>
          <pc:docMk/>
          <pc:sldMk cId="4189796286" sldId="513"/>
        </pc:sldMkLst>
        <pc:spChg chg="mod">
          <ac:chgData name="Beem, Corinn" userId="c940195d-46ad-491a-b089-963483842aae" providerId="ADAL" clId="{7532A59B-B7A8-4079-945B-DF57C38C6856}" dt="2021-04-08T21:41:11.487" v="63" actId="20577"/>
          <ac:spMkLst>
            <pc:docMk/>
            <pc:sldMk cId="4189796286" sldId="513"/>
            <ac:spMk id="6" creationId="{7ADE84E5-34FE-4C41-9602-1621F6B66961}"/>
          </ac:spMkLst>
        </pc:spChg>
      </pc:sldChg>
      <pc:sldChg chg="modSp">
        <pc:chgData name="Beem, Corinn" userId="c940195d-46ad-491a-b089-963483842aae" providerId="ADAL" clId="{7532A59B-B7A8-4079-945B-DF57C38C6856}" dt="2021-04-08T21:39:10.825" v="0"/>
        <pc:sldMkLst>
          <pc:docMk/>
          <pc:sldMk cId="4291394701" sldId="540"/>
        </pc:sldMkLst>
        <pc:spChg chg="mod">
          <ac:chgData name="Beem, Corinn" userId="c940195d-46ad-491a-b089-963483842aae" providerId="ADAL" clId="{7532A59B-B7A8-4079-945B-DF57C38C6856}" dt="2021-04-08T21:39:10.825" v="0"/>
          <ac:spMkLst>
            <pc:docMk/>
            <pc:sldMk cId="4291394701" sldId="540"/>
            <ac:spMk id="2" creationId="{D85898C7-A09F-41F6-AAC4-07C7EEEB728B}"/>
          </ac:spMkLst>
        </pc:spChg>
      </pc:sldChg>
      <pc:sldChg chg="modSp mod modNotesTx">
        <pc:chgData name="Beem, Corinn" userId="c940195d-46ad-491a-b089-963483842aae" providerId="ADAL" clId="{7532A59B-B7A8-4079-945B-DF57C38C6856}" dt="2021-04-12T11:46:39.318" v="73" actId="13926"/>
        <pc:sldMkLst>
          <pc:docMk/>
          <pc:sldMk cId="3283148454" sldId="556"/>
        </pc:sldMkLst>
        <pc:spChg chg="mod">
          <ac:chgData name="Beem, Corinn" userId="c940195d-46ad-491a-b089-963483842aae" providerId="ADAL" clId="{7532A59B-B7A8-4079-945B-DF57C38C6856}" dt="2021-04-12T11:46:39.318" v="73" actId="13926"/>
          <ac:spMkLst>
            <pc:docMk/>
            <pc:sldMk cId="3283148454" sldId="556"/>
            <ac:spMk id="42" creationId="{09451B0F-CEAE-43AA-AC61-E0C09AB31722}"/>
          </ac:spMkLst>
        </pc:spChg>
      </pc:sldChg>
      <pc:sldChg chg="del">
        <pc:chgData name="Beem, Corinn" userId="c940195d-46ad-491a-b089-963483842aae" providerId="ADAL" clId="{7532A59B-B7A8-4079-945B-DF57C38C6856}" dt="2021-04-08T21:45:09.597" v="64" actId="2696"/>
        <pc:sldMkLst>
          <pc:docMk/>
          <pc:sldMk cId="4009573612" sldId="557"/>
        </pc:sldMkLst>
      </pc:sldChg>
      <pc:sldChg chg="modSp mod modNotesTx">
        <pc:chgData name="Beem, Corinn" userId="c940195d-46ad-491a-b089-963483842aae" providerId="ADAL" clId="{7532A59B-B7A8-4079-945B-DF57C38C6856}" dt="2021-04-08T21:40:22.246" v="47" actId="20577"/>
        <pc:sldMkLst>
          <pc:docMk/>
          <pc:sldMk cId="1503661817" sldId="558"/>
        </pc:sldMkLst>
        <pc:spChg chg="mod">
          <ac:chgData name="Beem, Corinn" userId="c940195d-46ad-491a-b089-963483842aae" providerId="ADAL" clId="{7532A59B-B7A8-4079-945B-DF57C38C6856}" dt="2021-04-08T21:39:27.903" v="2" actId="20577"/>
          <ac:spMkLst>
            <pc:docMk/>
            <pc:sldMk cId="1503661817" sldId="558"/>
            <ac:spMk id="2" creationId="{D4A1F4AB-06D3-41C7-A09F-523B103E846F}"/>
          </ac:spMkLst>
        </pc:spChg>
        <pc:spChg chg="mod">
          <ac:chgData name="Beem, Corinn" userId="c940195d-46ad-491a-b089-963483842aae" providerId="ADAL" clId="{7532A59B-B7A8-4079-945B-DF57C38C6856}" dt="2021-04-08T21:39:54.261" v="11" actId="6549"/>
          <ac:spMkLst>
            <pc:docMk/>
            <pc:sldMk cId="1503661817" sldId="558"/>
            <ac:spMk id="37" creationId="{D75644BC-53EB-4AF2-A3A5-26E88A22BB8C}"/>
          </ac:spMkLst>
        </pc:spChg>
        <pc:spChg chg="mod">
          <ac:chgData name="Beem, Corinn" userId="c940195d-46ad-491a-b089-963483842aae" providerId="ADAL" clId="{7532A59B-B7A8-4079-945B-DF57C38C6856}" dt="2021-04-08T21:39:59.887" v="17" actId="20577"/>
          <ac:spMkLst>
            <pc:docMk/>
            <pc:sldMk cId="1503661817" sldId="558"/>
            <ac:spMk id="38" creationId="{5A6BADBE-CE4A-4C98-A48D-9DBDD1BE71D5}"/>
          </ac:spMkLst>
        </pc:spChg>
        <pc:spChg chg="mod">
          <ac:chgData name="Beem, Corinn" userId="c940195d-46ad-491a-b089-963483842aae" providerId="ADAL" clId="{7532A59B-B7A8-4079-945B-DF57C38C6856}" dt="2021-04-08T21:40:03.045" v="21" actId="6549"/>
          <ac:spMkLst>
            <pc:docMk/>
            <pc:sldMk cId="1503661817" sldId="558"/>
            <ac:spMk id="39" creationId="{5249E791-5DF4-48F1-B804-0AF87B3ED6B2}"/>
          </ac:spMkLst>
        </pc:spChg>
        <pc:spChg chg="mod">
          <ac:chgData name="Beem, Corinn" userId="c940195d-46ad-491a-b089-963483842aae" providerId="ADAL" clId="{7532A59B-B7A8-4079-945B-DF57C38C6856}" dt="2021-04-08T21:40:07.215" v="27" actId="20577"/>
          <ac:spMkLst>
            <pc:docMk/>
            <pc:sldMk cId="1503661817" sldId="558"/>
            <ac:spMk id="40" creationId="{BABD2D6F-67C6-428E-9B6E-575730D25AB1}"/>
          </ac:spMkLst>
        </pc:spChg>
      </pc:sldChg>
      <pc:sldChg chg="addSp modSp mod">
        <pc:chgData name="Beem, Corinn" userId="c940195d-46ad-491a-b089-963483842aae" providerId="ADAL" clId="{7532A59B-B7A8-4079-945B-DF57C38C6856}" dt="2021-04-08T21:45:48.683" v="66" actId="14826"/>
        <pc:sldMkLst>
          <pc:docMk/>
          <pc:sldMk cId="2489502936" sldId="559"/>
        </pc:sldMkLst>
        <pc:spChg chg="mod">
          <ac:chgData name="Beem, Corinn" userId="c940195d-46ad-491a-b089-963483842aae" providerId="ADAL" clId="{7532A59B-B7A8-4079-945B-DF57C38C6856}" dt="2021-04-08T21:39:35.519" v="5" actId="20577"/>
          <ac:spMkLst>
            <pc:docMk/>
            <pc:sldMk cId="2489502936" sldId="559"/>
            <ac:spMk id="2" creationId="{D4A1F4AB-06D3-41C7-A09F-523B103E846F}"/>
          </ac:spMkLst>
        </pc:spChg>
        <pc:picChg chg="add mod">
          <ac:chgData name="Beem, Corinn" userId="c940195d-46ad-491a-b089-963483842aae" providerId="ADAL" clId="{7532A59B-B7A8-4079-945B-DF57C38C6856}" dt="2021-04-08T21:45:48.683" v="66" actId="14826"/>
          <ac:picMkLst>
            <pc:docMk/>
            <pc:sldMk cId="2489502936" sldId="559"/>
            <ac:picMk id="3" creationId="{F28405FB-01A6-49DA-89C6-2420A859FD5F}"/>
          </ac:picMkLst>
        </pc:picChg>
      </pc:sldChg>
      <pc:sldChg chg="del">
        <pc:chgData name="Beem, Corinn" userId="c940195d-46ad-491a-b089-963483842aae" providerId="ADAL" clId="{7532A59B-B7A8-4079-945B-DF57C38C6856}" dt="2021-04-12T11:46:51.138" v="74" actId="47"/>
        <pc:sldMkLst>
          <pc:docMk/>
          <pc:sldMk cId="2567304182" sldId="560"/>
        </pc:sldMkLst>
      </pc:sldChg>
    </pc:docChg>
  </pc:docChgLst>
  <pc:docChgLst>
    <pc:chgData name="Sheth, Rohan" userId="0b6da9f0-4e13-4f6a-80ee-55c9a7700dcb" providerId="ADAL" clId="{AFBD4ED5-12F3-41EA-A297-C362E8A4DA20}"/>
    <pc:docChg chg="undo redo custSel modSld">
      <pc:chgData name="Sheth, Rohan" userId="0b6da9f0-4e13-4f6a-80ee-55c9a7700dcb" providerId="ADAL" clId="{AFBD4ED5-12F3-41EA-A297-C362E8A4DA20}" dt="2021-04-21T15:31:24.283" v="123" actId="20577"/>
      <pc:docMkLst>
        <pc:docMk/>
      </pc:docMkLst>
      <pc:sldChg chg="modSp mod modNotesTx">
        <pc:chgData name="Sheth, Rohan" userId="0b6da9f0-4e13-4f6a-80ee-55c9a7700dcb" providerId="ADAL" clId="{AFBD4ED5-12F3-41EA-A297-C362E8A4DA20}" dt="2021-04-21T13:24:09.004" v="64" actId="6549"/>
        <pc:sldMkLst>
          <pc:docMk/>
          <pc:sldMk cId="3309063412" sldId="503"/>
        </pc:sldMkLst>
        <pc:spChg chg="mod">
          <ac:chgData name="Sheth, Rohan" userId="0b6da9f0-4e13-4f6a-80ee-55c9a7700dcb" providerId="ADAL" clId="{AFBD4ED5-12F3-41EA-A297-C362E8A4DA20}" dt="2021-04-21T13:24:09.004" v="64" actId="6549"/>
          <ac:spMkLst>
            <pc:docMk/>
            <pc:sldMk cId="3309063412" sldId="503"/>
            <ac:spMk id="2" creationId="{B6B9F291-16BF-4C3F-83DE-B220C1AF1282}"/>
          </ac:spMkLst>
        </pc:spChg>
        <pc:graphicFrameChg chg="modGraphic">
          <ac:chgData name="Sheth, Rohan" userId="0b6da9f0-4e13-4f6a-80ee-55c9a7700dcb" providerId="ADAL" clId="{AFBD4ED5-12F3-41EA-A297-C362E8A4DA20}" dt="2021-04-21T13:24:06.173" v="62"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AFBD4ED5-12F3-41EA-A297-C362E8A4DA20}" dt="2021-04-21T15:30:44.795" v="91" actId="20577"/>
        <pc:sldMkLst>
          <pc:docMk/>
          <pc:sldMk cId="4020193246" sldId="504"/>
        </pc:sldMkLst>
        <pc:spChg chg="mod">
          <ac:chgData name="Sheth, Rohan" userId="0b6da9f0-4e13-4f6a-80ee-55c9a7700dcb" providerId="ADAL" clId="{AFBD4ED5-12F3-41EA-A297-C362E8A4DA20}" dt="2021-04-21T13:24:12.780" v="66" actId="6549"/>
          <ac:spMkLst>
            <pc:docMk/>
            <pc:sldMk cId="4020193246" sldId="504"/>
            <ac:spMk id="2" creationId="{B6B9F291-16BF-4C3F-83DE-B220C1AF1282}"/>
          </ac:spMkLst>
        </pc:spChg>
        <pc:graphicFrameChg chg="modGraphic">
          <ac:chgData name="Sheth, Rohan" userId="0b6da9f0-4e13-4f6a-80ee-55c9a7700dcb" providerId="ADAL" clId="{AFBD4ED5-12F3-41EA-A297-C362E8A4DA20}" dt="2021-04-21T13:24:17.620" v="67"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AFBD4ED5-12F3-41EA-A297-C362E8A4DA20}" dt="2021-04-21T15:31:15.963" v="107" actId="6549"/>
        <pc:sldMkLst>
          <pc:docMk/>
          <pc:sldMk cId="902281997" sldId="505"/>
        </pc:sldMkLst>
        <pc:spChg chg="mod">
          <ac:chgData name="Sheth, Rohan" userId="0b6da9f0-4e13-4f6a-80ee-55c9a7700dcb" providerId="ADAL" clId="{AFBD4ED5-12F3-41EA-A297-C362E8A4DA20}" dt="2021-04-21T13:26:21.389" v="79" actId="6549"/>
          <ac:spMkLst>
            <pc:docMk/>
            <pc:sldMk cId="902281997" sldId="505"/>
            <ac:spMk id="2" creationId="{B6B9F291-16BF-4C3F-83DE-B220C1AF1282}"/>
          </ac:spMkLst>
        </pc:spChg>
        <pc:graphicFrameChg chg="modGraphic">
          <ac:chgData name="Sheth, Rohan" userId="0b6da9f0-4e13-4f6a-80ee-55c9a7700dcb" providerId="ADAL" clId="{AFBD4ED5-12F3-41EA-A297-C362E8A4DA20}" dt="2021-04-21T13:24:20.694" v="68"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AFBD4ED5-12F3-41EA-A297-C362E8A4DA20}" dt="2021-04-21T15:31:24.283" v="123" actId="20577"/>
        <pc:sldMkLst>
          <pc:docMk/>
          <pc:sldMk cId="4219494486" sldId="506"/>
        </pc:sldMkLst>
        <pc:spChg chg="mod">
          <ac:chgData name="Sheth, Rohan" userId="0b6da9f0-4e13-4f6a-80ee-55c9a7700dcb" providerId="ADAL" clId="{AFBD4ED5-12F3-41EA-A297-C362E8A4DA20}" dt="2021-04-21T13:26:25.998" v="81" actId="6549"/>
          <ac:spMkLst>
            <pc:docMk/>
            <pc:sldMk cId="4219494486" sldId="506"/>
            <ac:spMk id="2" creationId="{B6B9F291-16BF-4C3F-83DE-B220C1AF1282}"/>
          </ac:spMkLst>
        </pc:spChg>
        <pc:graphicFrameChg chg="modGraphic">
          <ac:chgData name="Sheth, Rohan" userId="0b6da9f0-4e13-4f6a-80ee-55c9a7700dcb" providerId="ADAL" clId="{AFBD4ED5-12F3-41EA-A297-C362E8A4DA20}" dt="2021-04-21T13:24:45.774" v="75" actId="122"/>
          <ac:graphicFrameMkLst>
            <pc:docMk/>
            <pc:sldMk cId="4219494486" sldId="506"/>
            <ac:graphicFrameMk id="11" creationId="{88A98626-2E13-4D69-8063-8BDF69CCE72D}"/>
          </ac:graphicFrameMkLst>
        </pc:graphicFrameChg>
      </pc:sldChg>
      <pc:sldChg chg="modSp mod modNotesTx">
        <pc:chgData name="Sheth, Rohan" userId="0b6da9f0-4e13-4f6a-80ee-55c9a7700dcb" providerId="ADAL" clId="{AFBD4ED5-12F3-41EA-A297-C362E8A4DA20}" dt="2021-04-20T23:38:07.434" v="11" actId="20577"/>
        <pc:sldMkLst>
          <pc:docMk/>
          <pc:sldMk cId="1315159800" sldId="562"/>
        </pc:sldMkLst>
        <pc:spChg chg="mod">
          <ac:chgData name="Sheth, Rohan" userId="0b6da9f0-4e13-4f6a-80ee-55c9a7700dcb" providerId="ADAL" clId="{AFBD4ED5-12F3-41EA-A297-C362E8A4DA20}" dt="2021-04-20T23:37:57.706" v="5" actId="20577"/>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Lovell Field created 5,915 jobs earning $319 million in payroll, contributed $498 million in value added, and generated a total economic output of $910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Lovell Field. As this slide shows, Lovell Field supports 5,915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Lovell Field generates $318.9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Lovell Field contributes $498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Lovell Field contributes $910.4 million in business revenue generated by on-airport activity and visitor spending. This metric encompasses payroll and valued added and thus represents the total economic output of Lovell Field.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lang="en-US" sz="2400" dirty="0"/>
              <a:t>Tennessee </a:t>
            </a:r>
            <a:r>
              <a:rPr lang="en-US" sz="2400" kern="1200" dirty="0">
                <a:solidFill>
                  <a:schemeClr val="tx1"/>
                </a:solidFill>
                <a:effectLst/>
                <a:latin typeface="+mn-lt"/>
                <a:ea typeface="+mn-ea"/>
                <a:cs typeface="+mn-cs"/>
              </a:rPr>
              <a:t>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dirty="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dirty="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Lovell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dirty="0">
                  <a:solidFill>
                    <a:schemeClr val="accent1"/>
                  </a:solidFill>
                  <a:latin typeface="Arial" panose="020B0604020202020204" pitchFamily="34" charset="0"/>
                  <a:cs typeface="Arial" panose="020B0604020202020204" pitchFamily="34" charset="0"/>
                </a:rPr>
                <a:t>$4.2</a:t>
              </a:r>
              <a:br>
                <a:rPr lang="en-US" sz="3200" b="1" dirty="0">
                  <a:solidFill>
                    <a:schemeClr val="accent1"/>
                  </a:solidFill>
                  <a:latin typeface="Arial" panose="020B0604020202020204" pitchFamily="34" charset="0"/>
                  <a:cs typeface="Arial" panose="020B0604020202020204" pitchFamily="34" charset="0"/>
                </a:rPr>
              </a:br>
              <a:r>
                <a:rPr lang="en-US" sz="3200" b="1" dirty="0">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dirty="0">
                <a:solidFill>
                  <a:srgbClr val="FFFFFF"/>
                </a:solidFill>
                <a:latin typeface="Arial" panose="020B0604020202020204" pitchFamily="34" charset="0"/>
                <a:cs typeface="Arial" panose="020B0604020202020204" pitchFamily="34" charset="0"/>
              </a:rPr>
              <a:t>$19 Billion</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Lovell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5,915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$498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$910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Lovell Field Is </a:t>
            </a:r>
            <a:br>
              <a:rPr lang="en-US" dirty="0"/>
            </a:br>
            <a:r>
              <a:rPr lang="en-US" dirty="0"/>
              <a:t>Just Local?</a:t>
            </a:r>
          </a:p>
        </p:txBody>
      </p:sp>
      <p:pic>
        <p:nvPicPr>
          <p:cNvPr id="3" name="Picture 2">
            <a:extLst>
              <a:ext uri="{FF2B5EF4-FFF2-40B4-BE49-F238E27FC236}">
                <a16:creationId xmlns:a16="http://schemas.microsoft.com/office/drawing/2014/main" id="{F28405FB-01A6-49DA-89C6-2420A859FD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7" y="1699214"/>
            <a:ext cx="7659120"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Lovell Field </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77884" y="3243232"/>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775284145"/>
              </p:ext>
            </p:extLst>
          </p:nvPr>
        </p:nvGraphicFramePr>
        <p:xfrm>
          <a:off x="2148565" y="308106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3,339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1,111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1,466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5,915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873043442"/>
              </p:ext>
            </p:extLst>
          </p:nvPr>
        </p:nvGraphicFramePr>
        <p:xfrm>
          <a:off x="2324894" y="270092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$187,300,000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$318,900,000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Lovell Field </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028971"/>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Lovell Field </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517585" y="301456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070873046"/>
              </p:ext>
            </p:extLst>
          </p:nvPr>
        </p:nvGraphicFramePr>
        <p:xfrm>
          <a:off x="2230759"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$287,700,000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$89,000,000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$498,000,000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449821936"/>
              </p:ext>
            </p:extLst>
          </p:nvPr>
        </p:nvGraphicFramePr>
        <p:xfrm>
          <a:off x="2230759" y="284476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$527,400,000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$173,400,000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$209,600,000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$910,400,000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Lovell Field </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460077" y="307634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Lovell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CHA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05D59F5E-271F-447C-A22D-15008E4D3D90}">
  <ds:schemaRefs>
    <ds:schemaRef ds:uri="http://purl.org/dc/terms/"/>
    <ds:schemaRef ds:uri="http://schemas.microsoft.com/office/2006/documentManagement/types"/>
    <ds:schemaRef ds:uri="http://www.w3.org/XML/1998/namespace"/>
    <ds:schemaRef ds:uri="http://schemas.openxmlformats.org/package/2006/metadata/core-properties"/>
    <ds:schemaRef ds:uri="http://purl.org/dc/dcmitype/"/>
    <ds:schemaRef ds:uri="http://schemas.microsoft.com/office/2006/metadata/properties"/>
    <ds:schemaRef ds:uri="http://purl.org/dc/elements/1.1/"/>
    <ds:schemaRef ds:uri="c18e8617-fc0f-4dda-a87a-c0ec120ddf92"/>
    <ds:schemaRef ds:uri="http://schemas.microsoft.com/office/infopath/2007/PartnerControls"/>
    <ds:schemaRef ds:uri="b2e1dacc-c954-4408-aa44-64ef90b7ce3a"/>
    <ds:schemaRef ds:uri="52860726-b653-4eba-8fc1-cfbf91000526"/>
  </ds:schemaRefs>
</ds:datastoreItem>
</file>

<file path=docProps/app.xml><?xml version="1.0" encoding="utf-8"?>
<Properties xmlns="http://schemas.openxmlformats.org/officeDocument/2006/extended-properties" xmlns:vt="http://schemas.openxmlformats.org/officeDocument/2006/docPropsVTypes">
  <TotalTime>5</TotalTime>
  <Words>3309</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Lovell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Lovell Field Impacts</vt:lpstr>
      <vt:lpstr>Think Lovell Field Is  Just Local?</vt:lpstr>
      <vt:lpstr>Lovell Field  Economic Impacts - Jobs</vt:lpstr>
      <vt:lpstr>Lovell Field  Economic Impacts – Payroll</vt:lpstr>
      <vt:lpstr>Lovell Field  Economic Impacts – Value Added</vt:lpstr>
      <vt:lpstr>Lovell Field  Economic Impacts – Business Revenue </vt:lpstr>
      <vt:lpstr>Tax Analysis</vt:lpstr>
      <vt:lpstr>Statewide Tax Impacts</vt:lpstr>
      <vt:lpstr>Additional  Aviation Benefits</vt:lpstr>
      <vt:lpstr>Case  Studies</vt:lpstr>
      <vt:lpstr>Lovell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2021-05-23T20:28:39Z</dcterms:modified>
</cp:coreProperties>
</file>